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51" r:id="rId3"/>
    <p:sldId id="385" r:id="rId4"/>
    <p:sldId id="403" r:id="rId5"/>
    <p:sldId id="408" r:id="rId6"/>
    <p:sldId id="404" r:id="rId7"/>
    <p:sldId id="405" r:id="rId8"/>
    <p:sldId id="409" r:id="rId9"/>
    <p:sldId id="411" r:id="rId10"/>
    <p:sldId id="412" r:id="rId11"/>
    <p:sldId id="413" r:id="rId12"/>
    <p:sldId id="415" r:id="rId13"/>
    <p:sldId id="414" r:id="rId14"/>
    <p:sldId id="417" r:id="rId15"/>
    <p:sldId id="416" r:id="rId16"/>
    <p:sldId id="275" r:id="rId17"/>
  </p:sldIdLst>
  <p:sldSz cx="12192000" cy="6858000"/>
  <p:notesSz cx="6858000" cy="9144000"/>
  <p:embeddedFontLs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黑体" panose="02010609060101010101" pitchFamily="49" charset="-122"/>
      <p:regular r:id="rId29"/>
    </p:embeddedFont>
    <p:embeddedFont>
      <p:font typeface="方正大黑简体" panose="03000509000000000000" pitchFamily="65" charset="-122"/>
      <p:regular r:id="rId30"/>
    </p:embeddedFont>
    <p:embeddedFont>
      <p:font typeface="微软雅黑" panose="020B0503020204020204" pitchFamily="34" charset="-122"/>
      <p:regular r:id="rId31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3705" autoAdjust="0"/>
  </p:normalViewPr>
  <p:slideViewPr>
    <p:cSldViewPr snapToGrid="0" showGuides="1">
      <p:cViewPr varScale="1">
        <p:scale>
          <a:sx n="87" d="100"/>
          <a:sy n="87" d="100"/>
        </p:scale>
        <p:origin x="-414" y="-84"/>
      </p:cViewPr>
      <p:guideLst>
        <p:guide orient="horz" pos="2251"/>
        <p:guide orient="horz" pos="748"/>
        <p:guide orient="horz" pos="302"/>
        <p:guide pos="6652"/>
        <p:guide pos="137"/>
        <p:guide pos="3769"/>
        <p:guide pos="75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font" Target="fonts/font9.fntdata"/><Relationship Id="rId30" Type="http://schemas.openxmlformats.org/officeDocument/2006/relationships/font" Target="fonts/font8.fntdata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17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2D9B79-7E81-4063-8522-D0B661335696}" type="datetime1">
              <a:rPr lang="zh-CN" altLang="en-US"/>
            </a:fld>
            <a:endParaRPr lang="zh-CN" altLang="en-US" sz="1200"/>
          </a:p>
        </p:txBody>
      </p:sp>
      <p:sp>
        <p:nvSpPr>
          <p:cNvPr id="3174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31749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smtClean="0"/>
              <a:t>单击此处编辑母版文本样式</a:t>
            </a:r>
            <a:endParaRPr lang="zh-CN" altLang="en-US" sz="1200" smtClean="0"/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smtClean="0"/>
              <a:t>第二级</a:t>
            </a:r>
            <a:endParaRPr lang="zh-CN" altLang="en-US" sz="1200" smtClean="0"/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smtClean="0"/>
              <a:t>第三级</a:t>
            </a:r>
            <a:endParaRPr lang="zh-CN" altLang="en-US" sz="1200" smtClean="0"/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smtClean="0"/>
              <a:t>第四级</a:t>
            </a:r>
            <a:endParaRPr lang="zh-CN" altLang="en-US" sz="1200" smtClean="0"/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smtClean="0"/>
              <a:t>第五级</a:t>
            </a:r>
            <a:endParaRPr lang="zh-CN" altLang="en-US" smtClean="0"/>
          </a:p>
        </p:txBody>
      </p:sp>
      <p:sp>
        <p:nvSpPr>
          <p:cNvPr id="717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17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/>
            </a:lvl1pPr>
          </a:lstStyle>
          <a:p>
            <a:fld id="{15AE58C8-BB67-4BA3-90FE-1CBD64BE667B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8" name="Picture 17" descr="升禾LOGO-横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113" y="420688"/>
            <a:ext cx="20526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92073-9997-4AF1-A0E6-B4F89E62A0E4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4E8ABC-6126-46A6-B271-AFD98C4CE541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2D98C-6835-43BB-8EB3-3C24EA2D08D6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5DC892-8922-4CFF-9E61-248490767D59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90F47-5183-4AE8-8B28-7234796DE8B1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A36338-4AC4-4509-A499-3B056FEF9777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 descr="升禾LOGO-横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113" y="420688"/>
            <a:ext cx="20526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709428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4A4ED-F0E4-4AF6-916A-EF601F43D58F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4C794D-521B-42DB-B175-91FC6938BF24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69E9E-1A61-4273-AA15-AFDBF307AD5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C33C10-001D-43A1-906A-D51FEA1CF2FB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BD1AE-42DF-4B60-8A6B-B34E6839914C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BB299B-6B6C-47C2-B94B-9FFF9215246E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12039-9D5A-4D6D-85E5-E2639714BEB8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68187F-59C2-4977-8521-612507753C50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1CA82-753F-4C9A-9EBC-7AA1196E7A34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796B40-81B4-456D-AB75-80D85BC902B9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2A4D3-78CB-4AB6-A046-4F3538297710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445FAA-5BC2-4735-A9EA-8642AC6BC540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l" defTabSz="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defTabSz="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defTabSz="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defTabSz="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defTabSz="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defTabSz="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defTabSz="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defTabSz="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defTabSz="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defTabSz="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1520825" y="1895475"/>
            <a:ext cx="2028825" cy="299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709428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495675" y="1898650"/>
            <a:ext cx="7105650" cy="26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709428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495675" y="4632325"/>
            <a:ext cx="7127875" cy="255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709428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0591800" y="1895475"/>
            <a:ext cx="269875" cy="299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709428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2441575"/>
            <a:ext cx="19526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3523296" y="2929235"/>
            <a:ext cx="707263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 b="1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智慧环卫系统基本操作</a:t>
            </a:r>
            <a:endParaRPr lang="zh-CN" altLang="en-US" sz="5400" b="1" dirty="0" smtClean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矩形 9"/>
          <p:cNvSpPr>
            <a:spLocks noChangeArrowheads="1"/>
          </p:cNvSpPr>
          <p:nvPr/>
        </p:nvSpPr>
        <p:spPr bwMode="auto">
          <a:xfrm>
            <a:off x="956945" y="433705"/>
            <a:ext cx="265658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0" y="247650"/>
            <a:ext cx="6200775" cy="113538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217805" y="342265"/>
            <a:ext cx="598360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基本功能</a:t>
            </a:r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--</a:t>
            </a:r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机械作业统计</a:t>
            </a:r>
            <a:endParaRPr lang="zh-CN" altLang="en-US" sz="4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0" y="1164451"/>
            <a:ext cx="543083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44145" y="1392555"/>
            <a:ext cx="1084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2800" dirty="0" smtClean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可查看车辆扫码登车作业里程覆盖率。</a:t>
            </a:r>
            <a:endParaRPr lang="zh-CN" altLang="zh-CN" sz="2800" dirty="0" smtClean="0">
              <a:solidFill>
                <a:schemeClr val="tx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145" y="1924050"/>
            <a:ext cx="10339070" cy="473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矩形 9"/>
          <p:cNvSpPr>
            <a:spLocks noChangeArrowheads="1"/>
          </p:cNvSpPr>
          <p:nvPr/>
        </p:nvSpPr>
        <p:spPr bwMode="auto">
          <a:xfrm>
            <a:off x="956945" y="433705"/>
            <a:ext cx="265658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0" y="247650"/>
            <a:ext cx="7896860" cy="113538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217805" y="342265"/>
            <a:ext cx="738314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基本功能</a:t>
            </a:r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--</a:t>
            </a:r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人员</a:t>
            </a:r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\</a:t>
            </a:r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机械违规统计</a:t>
            </a:r>
            <a:endParaRPr lang="zh-CN" altLang="en-US" sz="4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0" y="1164451"/>
            <a:ext cx="543083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44145" y="1392555"/>
            <a:ext cx="1084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2800" dirty="0" smtClean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可处理人员和车辆违规。</a:t>
            </a:r>
            <a:endParaRPr lang="zh-CN" altLang="zh-CN" sz="2800" dirty="0" smtClean="0">
              <a:solidFill>
                <a:schemeClr val="tx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805" y="1924050"/>
            <a:ext cx="10607675" cy="494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矩形 9"/>
          <p:cNvSpPr>
            <a:spLocks noChangeArrowheads="1"/>
          </p:cNvSpPr>
          <p:nvPr/>
        </p:nvSpPr>
        <p:spPr bwMode="auto">
          <a:xfrm>
            <a:off x="956945" y="433705"/>
            <a:ext cx="265658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0" y="247650"/>
            <a:ext cx="6332220" cy="113538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952500" y="479425"/>
            <a:ext cx="538035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工作内容</a:t>
            </a:r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--</a:t>
            </a:r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管理人员</a:t>
            </a:r>
            <a:endParaRPr lang="zh-CN" altLang="en-US" sz="4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0" y="1164451"/>
            <a:ext cx="543083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195" y="1573530"/>
            <a:ext cx="111518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1</a:t>
            </a:r>
            <a:r>
              <a:rPr lang="zh-CN" altLang="en-US" sz="3600" dirty="0" smtClean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、</a:t>
            </a:r>
            <a:endParaRPr lang="en-US" altLang="zh-CN" sz="3600" dirty="0" smtClean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en-US" altLang="zh-CN" sz="3600" dirty="0" smtClean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</a:t>
            </a:r>
            <a:r>
              <a:rPr lang="zh-CN" altLang="en-US" sz="3600" dirty="0" smtClean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、</a:t>
            </a:r>
            <a:endParaRPr lang="zh-CN" altLang="en-US" sz="3600" dirty="0" smtClean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en-US" altLang="zh-CN" sz="3600" dirty="0" smtClean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3</a:t>
            </a:r>
            <a:r>
              <a:rPr lang="zh-CN" altLang="en-US" sz="3600" dirty="0" smtClean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、</a:t>
            </a:r>
            <a:endParaRPr lang="en-US" altLang="zh-CN" sz="3600" dirty="0" smtClean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en-US" altLang="zh-CN" sz="36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4</a:t>
            </a:r>
            <a:r>
              <a:rPr lang="zh-CN" altLang="en-US" sz="36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、</a:t>
            </a:r>
            <a:endParaRPr lang="zh-CN" altLang="en-US" sz="3600" dirty="0" smtClean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endParaRPr lang="zh-CN" altLang="en-US" sz="3600" dirty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矩形 9"/>
          <p:cNvSpPr>
            <a:spLocks noChangeArrowheads="1"/>
          </p:cNvSpPr>
          <p:nvPr/>
        </p:nvSpPr>
        <p:spPr bwMode="auto">
          <a:xfrm>
            <a:off x="956945" y="433705"/>
            <a:ext cx="265658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0" y="247650"/>
            <a:ext cx="5430838" cy="1135063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952499" y="479425"/>
            <a:ext cx="4738296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工作内容</a:t>
            </a:r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--</a:t>
            </a:r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调度</a:t>
            </a:r>
            <a:endParaRPr lang="zh-CN" altLang="en-US" sz="4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0" y="1164451"/>
            <a:ext cx="543083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670" y="1564005"/>
            <a:ext cx="111518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1</a:t>
            </a:r>
            <a:r>
              <a:rPr lang="zh-CN" altLang="en-US" sz="3600" dirty="0" smtClean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、查看首页人员和车辆在线情况</a:t>
            </a:r>
            <a:endParaRPr lang="en-US" altLang="zh-CN" sz="3600" dirty="0" smtClean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en-US" altLang="zh-CN" sz="3600" dirty="0" smtClean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</a:t>
            </a:r>
            <a:r>
              <a:rPr lang="zh-CN" altLang="en-US" sz="3600" dirty="0" smtClean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、</a:t>
            </a:r>
            <a:r>
              <a:rPr lang="zh-CN" altLang="en-US" sz="3600" dirty="0" smtClean="0">
                <a:latin typeface="方正大黑简体" panose="03000509000000000000" pitchFamily="65" charset="-122"/>
                <a:ea typeface="方正大黑简体" panose="03000509000000000000" pitchFamily="65" charset="-122"/>
                <a:sym typeface="+mn-ea"/>
              </a:rPr>
              <a:t>处理当天人员、车辆违规情况</a:t>
            </a:r>
            <a:endParaRPr lang="zh-CN" altLang="en-US" sz="3600" dirty="0" smtClean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en-US" altLang="zh-CN" sz="3600" dirty="0" smtClean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3</a:t>
            </a:r>
            <a:r>
              <a:rPr lang="zh-CN" altLang="en-US" sz="3600" dirty="0" smtClean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、工单案件调度处理</a:t>
            </a:r>
            <a:endParaRPr lang="en-US" altLang="zh-CN" sz="3600" dirty="0" smtClean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en-US" altLang="zh-CN" sz="36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4</a:t>
            </a:r>
            <a:r>
              <a:rPr lang="zh-CN" altLang="en-US" sz="36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、机械、人工道路作业完成情况</a:t>
            </a:r>
            <a:endParaRPr lang="zh-CN" altLang="en-US" sz="3600" dirty="0" smtClean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endParaRPr lang="zh-CN" altLang="en-US" sz="3600" dirty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矩形 9"/>
          <p:cNvSpPr>
            <a:spLocks noChangeArrowheads="1"/>
          </p:cNvSpPr>
          <p:nvPr/>
        </p:nvSpPr>
        <p:spPr bwMode="auto">
          <a:xfrm>
            <a:off x="956945" y="433705"/>
            <a:ext cx="265658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0" y="247650"/>
            <a:ext cx="5430838" cy="1135063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952499" y="479425"/>
            <a:ext cx="4738296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工作内容</a:t>
            </a:r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--</a:t>
            </a:r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文员</a:t>
            </a:r>
            <a:endParaRPr lang="zh-CN" altLang="en-US" sz="4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0" y="1164451"/>
            <a:ext cx="543083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145" y="1564005"/>
            <a:ext cx="111518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1</a:t>
            </a:r>
            <a:r>
              <a:rPr lang="zh-CN" altLang="en-US" sz="3600" dirty="0" smtClean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、</a:t>
            </a:r>
            <a:endParaRPr lang="en-US" altLang="zh-CN" sz="3600" dirty="0" smtClean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en-US" altLang="zh-CN" sz="3600" dirty="0" smtClean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</a:t>
            </a:r>
            <a:r>
              <a:rPr lang="zh-CN" altLang="en-US" sz="3600" dirty="0" smtClean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、</a:t>
            </a:r>
            <a:endParaRPr lang="zh-CN" altLang="en-US" sz="3600" dirty="0" smtClean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en-US" altLang="zh-CN" sz="3600" dirty="0" smtClean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3</a:t>
            </a:r>
            <a:r>
              <a:rPr lang="zh-CN" altLang="en-US" sz="3600" dirty="0" smtClean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、</a:t>
            </a:r>
            <a:endParaRPr lang="en-US" altLang="zh-CN" sz="3600" dirty="0" smtClean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en-US" altLang="zh-CN" sz="36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4</a:t>
            </a:r>
            <a:r>
              <a:rPr lang="zh-CN" altLang="en-US" sz="36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、</a:t>
            </a:r>
            <a:endParaRPr lang="zh-CN" altLang="en-US" sz="3600" dirty="0" smtClean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endParaRPr lang="zh-CN" altLang="en-US" sz="3600" dirty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6"/>
          <p:cNvSpPr>
            <a:spLocks noChangeArrowheads="1"/>
          </p:cNvSpPr>
          <p:nvPr/>
        </p:nvSpPr>
        <p:spPr bwMode="auto">
          <a:xfrm>
            <a:off x="0" y="0"/>
            <a:ext cx="12412663" cy="6858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5" name="矩形 5"/>
          <p:cNvSpPr>
            <a:spLocks noChangeArrowheads="1"/>
          </p:cNvSpPr>
          <p:nvPr/>
        </p:nvSpPr>
        <p:spPr bwMode="auto">
          <a:xfrm>
            <a:off x="2586038" y="1538287"/>
            <a:ext cx="69437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感</a:t>
            </a:r>
            <a:r>
              <a:rPr lang="zh-CN" altLang="en-US" sz="8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谢您的聆听</a:t>
            </a:r>
            <a:endParaRPr lang="zh-CN" altLang="en-US" dirty="0"/>
          </a:p>
        </p:txBody>
      </p:sp>
      <p:sp>
        <p:nvSpPr>
          <p:cNvPr id="30726" name="矩形 6"/>
          <p:cNvSpPr>
            <a:spLocks noChangeArrowheads="1"/>
          </p:cNvSpPr>
          <p:nvPr/>
        </p:nvSpPr>
        <p:spPr bwMode="auto">
          <a:xfrm>
            <a:off x="2463800" y="1284287"/>
            <a:ext cx="7105650" cy="268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7" name="矩形 7"/>
          <p:cNvSpPr>
            <a:spLocks noChangeArrowheads="1"/>
          </p:cNvSpPr>
          <p:nvPr/>
        </p:nvSpPr>
        <p:spPr bwMode="auto">
          <a:xfrm>
            <a:off x="2441574" y="2876549"/>
            <a:ext cx="7127875" cy="255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8" name="矩形 8"/>
          <p:cNvSpPr>
            <a:spLocks noChangeArrowheads="1"/>
          </p:cNvSpPr>
          <p:nvPr/>
        </p:nvSpPr>
        <p:spPr bwMode="auto">
          <a:xfrm>
            <a:off x="9569450" y="1282700"/>
            <a:ext cx="292100" cy="184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9" name="文本框 9"/>
          <p:cNvSpPr>
            <a:spLocks noChangeArrowheads="1"/>
          </p:cNvSpPr>
          <p:nvPr/>
        </p:nvSpPr>
        <p:spPr bwMode="auto">
          <a:xfrm>
            <a:off x="3130550" y="3721100"/>
            <a:ext cx="577215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    谢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2439988" y="1284287"/>
            <a:ext cx="292100" cy="18407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矩形 9"/>
          <p:cNvSpPr>
            <a:spLocks noChangeArrowheads="1"/>
          </p:cNvSpPr>
          <p:nvPr/>
        </p:nvSpPr>
        <p:spPr bwMode="auto">
          <a:xfrm>
            <a:off x="956945" y="433705"/>
            <a:ext cx="265658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0" y="247650"/>
            <a:ext cx="5431155" cy="113538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217805" y="342265"/>
            <a:ext cx="511111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基本功能</a:t>
            </a:r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--</a:t>
            </a:r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人员</a:t>
            </a:r>
            <a:endParaRPr lang="zh-CN" altLang="en-US" sz="4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0" y="1164451"/>
            <a:ext cx="543083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135" y="1986280"/>
            <a:ext cx="10420985" cy="4702810"/>
          </a:xfrm>
          <a:prstGeom prst="rect">
            <a:avLst/>
          </a:prstGeom>
        </p:spPr>
      </p:pic>
      <p:sp>
        <p:nvSpPr>
          <p:cNvPr id="4" name="TextBox 10"/>
          <p:cNvSpPr txBox="1"/>
          <p:nvPr/>
        </p:nvSpPr>
        <p:spPr>
          <a:xfrm>
            <a:off x="144145" y="1392555"/>
            <a:ext cx="1084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2800" dirty="0" smtClean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可查看员工实时在线情况，作业轨迹、工作时间、工作地点</a:t>
            </a:r>
            <a:endParaRPr lang="zh-CN" altLang="zh-CN" sz="2800" dirty="0" smtClean="0">
              <a:solidFill>
                <a:schemeClr val="tx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3719195" y="4797425"/>
            <a:ext cx="32016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2800" dirty="0" smtClean="0">
                <a:solidFill>
                  <a:srgbClr val="FF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点击区域前面的框可显示作业范围</a:t>
            </a:r>
            <a:endParaRPr lang="zh-CN" altLang="zh-CN" sz="2800" dirty="0" smtClean="0">
              <a:solidFill>
                <a:srgbClr val="FF0000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矩形 9"/>
          <p:cNvSpPr>
            <a:spLocks noChangeArrowheads="1"/>
          </p:cNvSpPr>
          <p:nvPr/>
        </p:nvSpPr>
        <p:spPr bwMode="auto">
          <a:xfrm>
            <a:off x="956945" y="433705"/>
            <a:ext cx="265658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0" y="247650"/>
            <a:ext cx="5431155" cy="113538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217805" y="342265"/>
            <a:ext cx="511111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基本功能</a:t>
            </a:r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--</a:t>
            </a:r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车辆</a:t>
            </a:r>
            <a:endParaRPr lang="zh-CN" altLang="en-US" sz="4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0" y="1164451"/>
            <a:ext cx="543083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44145" y="1392555"/>
            <a:ext cx="1084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2800" dirty="0" smtClean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可查看车辆当天在线情况、和轨迹。</a:t>
            </a:r>
            <a:endParaRPr lang="zh-CN" altLang="zh-CN" sz="2800" dirty="0" smtClean="0">
              <a:solidFill>
                <a:schemeClr val="tx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805" y="1924050"/>
            <a:ext cx="9893935" cy="4896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矩形 9"/>
          <p:cNvSpPr>
            <a:spLocks noChangeArrowheads="1"/>
          </p:cNvSpPr>
          <p:nvPr/>
        </p:nvSpPr>
        <p:spPr bwMode="auto">
          <a:xfrm>
            <a:off x="956945" y="433705"/>
            <a:ext cx="265658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0" y="247650"/>
            <a:ext cx="5431155" cy="113538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217805" y="342265"/>
            <a:ext cx="511111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基本功能</a:t>
            </a:r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--</a:t>
            </a:r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道路</a:t>
            </a:r>
            <a:endParaRPr lang="zh-CN" altLang="en-US" sz="4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0" y="1164451"/>
            <a:ext cx="543083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44145" y="1392555"/>
            <a:ext cx="1084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2800" dirty="0" smtClean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可查项目当天作业完成。点击相应的路段会有相应的信息。</a:t>
            </a:r>
            <a:endParaRPr lang="zh-CN" altLang="zh-CN" sz="2800" dirty="0" smtClean="0">
              <a:solidFill>
                <a:schemeClr val="tx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805" y="1988820"/>
            <a:ext cx="8743950" cy="4586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矩形 9"/>
          <p:cNvSpPr>
            <a:spLocks noChangeArrowheads="1"/>
          </p:cNvSpPr>
          <p:nvPr/>
        </p:nvSpPr>
        <p:spPr bwMode="auto">
          <a:xfrm>
            <a:off x="956945" y="433705"/>
            <a:ext cx="265658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0" y="247650"/>
            <a:ext cx="5431155" cy="113538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217805" y="342265"/>
            <a:ext cx="511111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基本功能</a:t>
            </a:r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--</a:t>
            </a:r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出勤查询</a:t>
            </a:r>
            <a:endParaRPr lang="zh-CN" altLang="en-US" sz="4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0" y="1164451"/>
            <a:ext cx="543083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44145" y="1392555"/>
            <a:ext cx="1084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2800" dirty="0" smtClean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可查看员工实当天的出勤时间</a:t>
            </a:r>
            <a:endParaRPr lang="zh-CN" altLang="zh-CN" sz="2800" dirty="0" smtClean="0">
              <a:solidFill>
                <a:schemeClr val="tx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475" y="1924050"/>
            <a:ext cx="9556115" cy="479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矩形 9"/>
          <p:cNvSpPr>
            <a:spLocks noChangeArrowheads="1"/>
          </p:cNvSpPr>
          <p:nvPr/>
        </p:nvSpPr>
        <p:spPr bwMode="auto">
          <a:xfrm>
            <a:off x="956945" y="433705"/>
            <a:ext cx="265658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0" y="247650"/>
            <a:ext cx="5431155" cy="113538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217805" y="342265"/>
            <a:ext cx="511111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基本功能</a:t>
            </a:r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--</a:t>
            </a:r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检点工单</a:t>
            </a:r>
            <a:endParaRPr lang="zh-CN" altLang="en-US" sz="4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0" y="1164451"/>
            <a:ext cx="543083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44145" y="1392555"/>
            <a:ext cx="1084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2800" dirty="0" smtClean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可查看员工扫码登车和检点情况</a:t>
            </a:r>
            <a:endParaRPr lang="zh-CN" altLang="zh-CN" sz="2800" dirty="0" smtClean="0">
              <a:solidFill>
                <a:schemeClr val="tx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080" y="1924050"/>
            <a:ext cx="10606405" cy="488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矩形 9"/>
          <p:cNvSpPr>
            <a:spLocks noChangeArrowheads="1"/>
          </p:cNvSpPr>
          <p:nvPr/>
        </p:nvSpPr>
        <p:spPr bwMode="auto">
          <a:xfrm>
            <a:off x="956945" y="433705"/>
            <a:ext cx="265658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0" y="247650"/>
            <a:ext cx="6200775" cy="113538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217805" y="342265"/>
            <a:ext cx="598360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基本功能</a:t>
            </a:r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--</a:t>
            </a:r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个人查看排班</a:t>
            </a:r>
            <a:endParaRPr lang="zh-CN" altLang="en-US" sz="4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0" y="1164451"/>
            <a:ext cx="543083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44145" y="1392555"/>
            <a:ext cx="1084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2800" dirty="0" smtClean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可查看员工当天的排班情况，这里没有信息说明排班异常。</a:t>
            </a:r>
            <a:endParaRPr lang="zh-CN" altLang="zh-CN" sz="2800" dirty="0" smtClean="0">
              <a:solidFill>
                <a:schemeClr val="tx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18435"/>
            <a:ext cx="6709410" cy="34550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035" y="2827655"/>
            <a:ext cx="3354705" cy="2927985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6603365" y="4693920"/>
            <a:ext cx="1207135" cy="17208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矩形 9"/>
          <p:cNvSpPr>
            <a:spLocks noChangeArrowheads="1"/>
          </p:cNvSpPr>
          <p:nvPr/>
        </p:nvSpPr>
        <p:spPr bwMode="auto">
          <a:xfrm>
            <a:off x="956945" y="433705"/>
            <a:ext cx="265658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0" y="247650"/>
            <a:ext cx="6200775" cy="113538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217805" y="342265"/>
            <a:ext cx="598360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基本功能</a:t>
            </a:r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--</a:t>
            </a:r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车辆日运行情况</a:t>
            </a:r>
            <a:endParaRPr lang="zh-CN" altLang="en-US" sz="4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0" y="1164451"/>
            <a:ext cx="543083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44145" y="1392555"/>
            <a:ext cx="1084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2800" dirty="0" smtClean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可查看车辆当天的作业情况。可以点击违规次数，查看违规明细。</a:t>
            </a:r>
            <a:endParaRPr lang="zh-CN" altLang="zh-CN" sz="2800" dirty="0" smtClean="0">
              <a:solidFill>
                <a:schemeClr val="tx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805" y="2258060"/>
            <a:ext cx="9220200" cy="44875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435" y="4848860"/>
            <a:ext cx="5288280" cy="1445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矩形 9"/>
          <p:cNvSpPr>
            <a:spLocks noChangeArrowheads="1"/>
          </p:cNvSpPr>
          <p:nvPr/>
        </p:nvSpPr>
        <p:spPr bwMode="auto">
          <a:xfrm>
            <a:off x="956945" y="433705"/>
            <a:ext cx="265658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0" y="247650"/>
            <a:ext cx="6200775" cy="113538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217805" y="342265"/>
            <a:ext cx="598360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基本功能</a:t>
            </a:r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--</a:t>
            </a:r>
            <a:r>
              <a:rPr lang="zh-CN" altLang="en-US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人工清扫统计</a:t>
            </a:r>
            <a:endParaRPr lang="zh-CN" altLang="en-US" sz="4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0" y="1164451"/>
            <a:ext cx="5430838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44145" y="1392555"/>
            <a:ext cx="1084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2800" dirty="0" smtClean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可查看当天或者一个月的出勤情况，以看覆盖率。</a:t>
            </a:r>
            <a:endParaRPr lang="zh-CN" altLang="zh-CN" sz="2800" dirty="0" smtClean="0">
              <a:solidFill>
                <a:schemeClr val="tx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805" y="2311400"/>
            <a:ext cx="10636250" cy="452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WPS 演示</Application>
  <PresentationFormat>自定义</PresentationFormat>
  <Paragraphs>72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Calibri Light</vt:lpstr>
      <vt:lpstr>Calibri</vt:lpstr>
      <vt:lpstr>黑体</vt:lpstr>
      <vt:lpstr>方正大黑简体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Administrator</cp:lastModifiedBy>
  <cp:revision>393</cp:revision>
  <dcterms:created xsi:type="dcterms:W3CDTF">2013-07-20T14:03:00Z</dcterms:created>
  <dcterms:modified xsi:type="dcterms:W3CDTF">2021-07-08T04:11:04Z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ICV">
    <vt:lpwstr>12F345C2E3934014826D35986B8C1A06</vt:lpwstr>
  </property>
</Properties>
</file>